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92</Words>
  <Application>Microsoft Macintosh PowerPoint</Application>
  <PresentationFormat>On-screen Show (4:3)</PresentationFormat>
  <Paragraphs>36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Office-thema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WHAT’S IN A NAME…?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WHAT’S IN A NAME…?</vt:lpstr>
      <vt:lpstr>Slide 21</vt:lpstr>
      <vt:lpstr>Slide 22</vt:lpstr>
      <vt:lpstr>Slide 23</vt:lpstr>
      <vt:lpstr>WHAT’S IN A NAME…?</vt:lpstr>
      <vt:lpstr>Slide 25</vt:lpstr>
      <vt:lpstr>Slide 26</vt:lpstr>
      <vt:lpstr>Slide 27</vt:lpstr>
    </vt:vector>
  </TitlesOfParts>
  <Company>YoungWorks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michel</dc:creator>
  <cp:lastModifiedBy>Monique</cp:lastModifiedBy>
  <cp:revision>11</cp:revision>
  <dcterms:created xsi:type="dcterms:W3CDTF">2013-11-20T22:58:23Z</dcterms:created>
  <dcterms:modified xsi:type="dcterms:W3CDTF">2013-12-04T16:11:33Z</dcterms:modified>
</cp:coreProperties>
</file>