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66" r:id="rId3"/>
    <p:sldId id="267" r:id="rId4"/>
    <p:sldId id="257" r:id="rId5"/>
    <p:sldId id="270" r:id="rId6"/>
    <p:sldId id="258" r:id="rId7"/>
    <p:sldId id="268" r:id="rId8"/>
    <p:sldId id="260" r:id="rId9"/>
    <p:sldId id="261" r:id="rId10"/>
    <p:sldId id="269" r:id="rId11"/>
    <p:sldId id="259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89A"/>
    <a:srgbClr val="EEC7F5"/>
    <a:srgbClr val="FFFFFF"/>
    <a:srgbClr val="C19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0697" autoAdjust="0"/>
    <p:restoredTop sz="8641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552" y="-16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75DF-BC93-4139-9A84-54E1CF8EC6E3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5AB8-FA26-458B-93FA-393A64EF45B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3487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8566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4781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3306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247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2814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16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824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925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94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26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573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392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071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2140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324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BFCF-7BD6-4882-91D4-CF5ACF6075FC}" type="datetimeFigureOut">
              <a:rPr lang="nl-NL" smtClean="0"/>
              <a:pPr/>
              <a:t>4-12-2013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A3A5-5411-49E0-BF29-40BF3740401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899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ken.wikiwijs.nl/47696/Nederland_waterlan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40524/Forensisch_onderzoek_HAV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ikiwijs.n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46874/Serious_request___diarre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rangeren.wikiwijs.nl/4485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Wikiwijs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Conferentie E-klas en PAL-student</a:t>
            </a:r>
          </a:p>
          <a:p>
            <a:r>
              <a:rPr lang="nl-NL" dirty="0" smtClean="0"/>
              <a:t>21-11-2013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5829300"/>
            <a:ext cx="3095625" cy="10287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829300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406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0"/>
            <a:ext cx="11684000" cy="68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Eigen voorkeur</a:t>
            </a:r>
          </a:p>
          <a:p>
            <a:r>
              <a:rPr lang="nl-NL" sz="4000" dirty="0" smtClean="0"/>
              <a:t>Bijvoorbeeld: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6" y="0"/>
            <a:ext cx="12193656" cy="63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Samenwerken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Gezamenlijke ontwikkelomgeving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Uitnodigen coauteur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Delen van link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8382000" y="2016369"/>
            <a:ext cx="2836985" cy="1301262"/>
          </a:xfrm>
          <a:prstGeom prst="wedgeRoundRectCallout">
            <a:avLst>
              <a:gd name="adj1" fmla="val -88188"/>
              <a:gd name="adj2" fmla="val 26464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Auteursnotities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1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Gebruiken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1826"/>
          <a:stretch/>
        </p:blipFill>
        <p:spPr>
          <a:xfrm>
            <a:off x="1" y="1038451"/>
            <a:ext cx="5134708" cy="5819549"/>
          </a:xfrm>
          <a:prstGeom prst="rect">
            <a:avLst/>
          </a:prstGeom>
        </p:spPr>
      </p:pic>
      <p:sp>
        <p:nvSpPr>
          <p:cNvPr id="9" name="Toelichting met afgeronde rechthoek 8"/>
          <p:cNvSpPr/>
          <p:nvPr/>
        </p:nvSpPr>
        <p:spPr>
          <a:xfrm>
            <a:off x="6670797" y="3948225"/>
            <a:ext cx="3422406" cy="2508739"/>
          </a:xfrm>
          <a:prstGeom prst="wedgeRoundRectCallout">
            <a:avLst>
              <a:gd name="adj1" fmla="val -190048"/>
              <a:gd name="adj2" fmla="val 33996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Als </a:t>
            </a:r>
            <a:r>
              <a:rPr lang="nl-NL" sz="3200" dirty="0" err="1" smtClean="0">
                <a:solidFill>
                  <a:schemeClr val="tx1"/>
                </a:solidFill>
              </a:rPr>
              <a:t>ebook</a:t>
            </a:r>
            <a:endParaRPr lang="nl-NL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Als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uitgeprint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6670797" y="1238968"/>
            <a:ext cx="3422406" cy="2508739"/>
          </a:xfrm>
          <a:prstGeom prst="wedgeRoundRectCallout">
            <a:avLst>
              <a:gd name="adj1" fmla="val -81805"/>
              <a:gd name="adj2" fmla="val 31659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Verschillende </a:t>
            </a:r>
            <a:r>
              <a:rPr lang="nl-NL" sz="3200" dirty="0" err="1" smtClean="0">
                <a:solidFill>
                  <a:schemeClr val="tx1"/>
                </a:solidFill>
              </a:rPr>
              <a:t>devices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Gebruiken in elo/leerplatform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1826"/>
          <a:stretch/>
        </p:blipFill>
        <p:spPr>
          <a:xfrm>
            <a:off x="1" y="1038451"/>
            <a:ext cx="5134708" cy="5819549"/>
          </a:xfrm>
          <a:prstGeom prst="rect">
            <a:avLst/>
          </a:prstGeom>
        </p:spPr>
      </p:pic>
      <p:sp>
        <p:nvSpPr>
          <p:cNvPr id="9" name="Toelichting met afgeronde rechthoek 8"/>
          <p:cNvSpPr/>
          <p:nvPr/>
        </p:nvSpPr>
        <p:spPr>
          <a:xfrm>
            <a:off x="6670797" y="1805354"/>
            <a:ext cx="4489572" cy="2508739"/>
          </a:xfrm>
          <a:prstGeom prst="wedgeRoundRectCallout">
            <a:avLst>
              <a:gd name="adj1" fmla="val -161420"/>
              <a:gd name="adj2" fmla="val 121846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Via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QTI (toets/oefening)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Volgende versie: hele les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1165"/>
          <a:stretch/>
        </p:blipFill>
        <p:spPr>
          <a:xfrm>
            <a:off x="-14185" y="1"/>
            <a:ext cx="12206185" cy="5967046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4443046" y="2649415"/>
            <a:ext cx="2262554" cy="902677"/>
          </a:xfrm>
          <a:prstGeom prst="wedgeRoundRectCallout">
            <a:avLst>
              <a:gd name="adj1" fmla="val -54512"/>
              <a:gd name="adj2" fmla="val 87175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demo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Achtergrond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Modules overgebouwd in Wikiwijs Maken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NLT</a:t>
            </a:r>
          </a:p>
          <a:p>
            <a:r>
              <a:rPr lang="nl-NL" sz="4000" dirty="0" smtClean="0"/>
              <a:t>Informatica</a:t>
            </a:r>
          </a:p>
          <a:p>
            <a:r>
              <a:rPr lang="nl-NL" sz="4000" dirty="0" smtClean="0"/>
              <a:t>Wiskunde-D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5971942" y="2526894"/>
            <a:ext cx="4528159" cy="1188102"/>
          </a:xfrm>
          <a:prstGeom prst="wedgeRoundRectCallout">
            <a:avLst>
              <a:gd name="adj1" fmla="val -68469"/>
              <a:gd name="adj2" fmla="val 42573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 smtClean="0">
                <a:solidFill>
                  <a:schemeClr val="tx1"/>
                </a:solidFill>
              </a:rPr>
              <a:t>Waarom?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3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Waarom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4746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Modules overgebouwd in Wikiwijs Maken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NLT</a:t>
            </a:r>
          </a:p>
          <a:p>
            <a:r>
              <a:rPr lang="nl-NL" sz="4000" dirty="0" smtClean="0"/>
              <a:t>Informatica</a:t>
            </a:r>
          </a:p>
          <a:p>
            <a:r>
              <a:rPr lang="nl-NL" sz="4000" dirty="0" smtClean="0"/>
              <a:t>Wiskunde-D</a:t>
            </a:r>
          </a:p>
          <a:p>
            <a:pPr marL="0" indent="0">
              <a:buNone/>
            </a:pP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5118100" y="2310687"/>
            <a:ext cx="6007099" cy="3561476"/>
          </a:xfrm>
          <a:prstGeom prst="wedgeRoundRectCallout">
            <a:avLst>
              <a:gd name="adj1" fmla="val -70706"/>
              <a:gd name="adj2" fmla="val 9053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Open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Wordt doorontwikkeld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Direct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Samenwerken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err="1" smtClean="0">
                <a:solidFill>
                  <a:schemeClr val="tx1"/>
                </a:solidFill>
              </a:rPr>
              <a:t>Rearrangeerbaar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5866208" cy="10287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Wat kun je ermee?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Ordenen</a:t>
            </a:r>
          </a:p>
          <a:p>
            <a:r>
              <a:rPr lang="nl-NL" sz="4000" dirty="0" smtClean="0"/>
              <a:t>Combineren</a:t>
            </a:r>
          </a:p>
          <a:p>
            <a:r>
              <a:rPr lang="nl-NL" sz="4000" dirty="0" smtClean="0"/>
              <a:t>Zelf maken</a:t>
            </a:r>
          </a:p>
          <a:p>
            <a:r>
              <a:rPr lang="nl-NL" sz="4000" dirty="0" smtClean="0"/>
              <a:t>Delen </a:t>
            </a:r>
          </a:p>
          <a:p>
            <a:r>
              <a:rPr lang="nl-NL" sz="4000" dirty="0" smtClean="0"/>
              <a:t>Vinden</a:t>
            </a:r>
          </a:p>
          <a:p>
            <a:r>
              <a:rPr lang="nl-NL" sz="4000" dirty="0" smtClean="0"/>
              <a:t>Aanpassen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8" name="Toelichting met afgeronde rechthoek 7"/>
          <p:cNvSpPr/>
          <p:nvPr/>
        </p:nvSpPr>
        <p:spPr>
          <a:xfrm>
            <a:off x="5971941" y="1825625"/>
            <a:ext cx="4528159" cy="1855421"/>
          </a:xfrm>
          <a:prstGeom prst="wedgeRoundRectCallout">
            <a:avLst>
              <a:gd name="adj1" fmla="val -82967"/>
              <a:gd name="adj2" fmla="val -1948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 smtClean="0">
                <a:solidFill>
                  <a:schemeClr val="tx1"/>
                </a:solidFill>
              </a:rPr>
              <a:t>Entree</a:t>
            </a:r>
          </a:p>
          <a:p>
            <a:r>
              <a:rPr lang="nl-NL" sz="4000" dirty="0" smtClean="0">
                <a:solidFill>
                  <a:schemeClr val="tx1"/>
                </a:solidFill>
              </a:rPr>
              <a:t>ontwikkelomgeving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Verborgen: alleen mensen met de link</a:t>
            </a:r>
          </a:p>
          <a:p>
            <a:pPr lvl="1"/>
            <a:r>
              <a:rPr lang="nl-NL" dirty="0" smtClean="0"/>
              <a:t>Bekijken</a:t>
            </a:r>
          </a:p>
          <a:p>
            <a:pPr lvl="1"/>
            <a:r>
              <a:rPr lang="nl-NL" dirty="0" smtClean="0"/>
              <a:t>Gebruiken</a:t>
            </a:r>
          </a:p>
          <a:p>
            <a:endParaRPr lang="nl-NL" dirty="0"/>
          </a:p>
          <a:p>
            <a:r>
              <a:rPr lang="nl-NL" dirty="0" smtClean="0"/>
              <a:t>Openbaar: Iedereen kan het materiaal vinden </a:t>
            </a:r>
          </a:p>
          <a:p>
            <a:pPr lvl="1"/>
            <a:r>
              <a:rPr lang="nl-NL" dirty="0" smtClean="0"/>
              <a:t>Bekijken</a:t>
            </a:r>
          </a:p>
          <a:p>
            <a:pPr lvl="1"/>
            <a:r>
              <a:rPr lang="nl-NL" dirty="0" smtClean="0"/>
              <a:t>Gebruiken</a:t>
            </a:r>
          </a:p>
          <a:p>
            <a:pPr lvl="1"/>
            <a:r>
              <a:rPr lang="nl-NL" dirty="0" err="1" smtClean="0"/>
              <a:t>Kopieren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9751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Delen – verborgen of openbaar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Kopiëren en aanpassen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u="sng" dirty="0" smtClean="0"/>
              <a:t>Kopieer</a:t>
            </a:r>
            <a:r>
              <a:rPr lang="nl-NL" sz="4000" dirty="0" smtClean="0"/>
              <a:t> materiaal naar eigen omgeving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Wijzig, verwijder, voeg toe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Publiceer (verborgen of openbaar)</a:t>
            </a:r>
          </a:p>
          <a:p>
            <a:endParaRPr lang="nl-NL" sz="4000" dirty="0"/>
          </a:p>
          <a:p>
            <a:r>
              <a:rPr lang="nl-NL" sz="4000" u="sng" dirty="0" smtClean="0"/>
              <a:t>Bronversie</a:t>
            </a:r>
            <a:r>
              <a:rPr lang="nl-NL" sz="4000" dirty="0" smtClean="0"/>
              <a:t> is niet door derden te wijzigen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Verschillende templates mogelijk</a:t>
            </a:r>
          </a:p>
          <a:p>
            <a:r>
              <a:rPr lang="nl-NL" sz="4000" dirty="0" smtClean="0"/>
              <a:t>Header en kleurgebruik naar keuze</a:t>
            </a:r>
          </a:p>
          <a:p>
            <a:r>
              <a:rPr lang="nl-NL" sz="4000" dirty="0" smtClean="0"/>
              <a:t>Bijvoorbeeld…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4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" y="0"/>
            <a:ext cx="12187734" cy="55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1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1"/>
            <a:ext cx="121824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C7F5"/>
        </a:solidFill>
        <a:effectLst>
          <a:glow>
            <a:schemeClr val="accent1">
              <a:alpha val="40000"/>
            </a:schemeClr>
          </a:glow>
          <a:softEdge rad="38100"/>
        </a:effectLst>
        <a:scene3d>
          <a:camera prst="orthographicFront"/>
          <a:lightRig rig="threePt" dir="t"/>
        </a:scene3d>
        <a:sp3d>
          <a:bevelT w="165100" prst="coolSlant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174</Words>
  <Application>Microsoft Office PowerPoint</Application>
  <PresentationFormat>Custom</PresentationFormat>
  <Paragraphs>78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Kantoorthema</vt:lpstr>
      <vt:lpstr>Wikiwijs Maken</vt:lpstr>
      <vt:lpstr>Achtergrond</vt:lpstr>
      <vt:lpstr>Waarom</vt:lpstr>
      <vt:lpstr>Wat kun je ermee?</vt:lpstr>
      <vt:lpstr>Slide 5</vt:lpstr>
      <vt:lpstr>Kopiëren en aanpassen</vt:lpstr>
      <vt:lpstr>Hoe ziet het materiaal eruit?</vt:lpstr>
      <vt:lpstr>Hoe ziet het materiaal eruit?</vt:lpstr>
      <vt:lpstr>Hoe ziet het materiaal eruit?</vt:lpstr>
      <vt:lpstr>Slide 10</vt:lpstr>
      <vt:lpstr>Hoe ziet het materiaal eruit?</vt:lpstr>
      <vt:lpstr>Samenwerken</vt:lpstr>
      <vt:lpstr>Gebruiken</vt:lpstr>
      <vt:lpstr>Gebruiken in elo/leerplatform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Wikiwijs Maken</dc:title>
  <dc:creator>Linda le Grand</dc:creator>
  <cp:lastModifiedBy>Monique</cp:lastModifiedBy>
  <cp:revision>23</cp:revision>
  <dcterms:created xsi:type="dcterms:W3CDTF">2013-11-17T21:33:51Z</dcterms:created>
  <dcterms:modified xsi:type="dcterms:W3CDTF">2013-12-04T16:13:11Z</dcterms:modified>
</cp:coreProperties>
</file>